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4"/>
  </p:sldMasterIdLst>
  <p:sldIdLst>
    <p:sldId id="263" r:id="rId5"/>
    <p:sldId id="262" r:id="rId6"/>
    <p:sldId id="258" r:id="rId7"/>
    <p:sldId id="257" r:id="rId8"/>
  </p:sldIdLst>
  <p:sldSz cx="15238413" cy="8002588"/>
  <p:notesSz cx="6858000" cy="9144000"/>
  <p:defaultTextStyle>
    <a:defPPr>
      <a:defRPr lang="nl-BE"/>
    </a:defPPr>
    <a:lvl1pPr marL="0" algn="l" defTabSz="1115568" rtl="0" eaLnBrk="1" latinLnBrk="0" hangingPunct="1">
      <a:defRPr sz="2196" kern="1200">
        <a:solidFill>
          <a:schemeClr val="tx1"/>
        </a:solidFill>
        <a:latin typeface="+mn-lt"/>
        <a:ea typeface="+mn-ea"/>
        <a:cs typeface="+mn-cs"/>
      </a:defRPr>
    </a:lvl1pPr>
    <a:lvl2pPr marL="557784" algn="l" defTabSz="1115568" rtl="0" eaLnBrk="1" latinLnBrk="0" hangingPunct="1">
      <a:defRPr sz="2196" kern="1200">
        <a:solidFill>
          <a:schemeClr val="tx1"/>
        </a:solidFill>
        <a:latin typeface="+mn-lt"/>
        <a:ea typeface="+mn-ea"/>
        <a:cs typeface="+mn-cs"/>
      </a:defRPr>
    </a:lvl2pPr>
    <a:lvl3pPr marL="1115568" algn="l" defTabSz="1115568" rtl="0" eaLnBrk="1" latinLnBrk="0" hangingPunct="1">
      <a:defRPr sz="2196" kern="1200">
        <a:solidFill>
          <a:schemeClr val="tx1"/>
        </a:solidFill>
        <a:latin typeface="+mn-lt"/>
        <a:ea typeface="+mn-ea"/>
        <a:cs typeface="+mn-cs"/>
      </a:defRPr>
    </a:lvl3pPr>
    <a:lvl4pPr marL="1673352" algn="l" defTabSz="1115568" rtl="0" eaLnBrk="1" latinLnBrk="0" hangingPunct="1">
      <a:defRPr sz="2196" kern="1200">
        <a:solidFill>
          <a:schemeClr val="tx1"/>
        </a:solidFill>
        <a:latin typeface="+mn-lt"/>
        <a:ea typeface="+mn-ea"/>
        <a:cs typeface="+mn-cs"/>
      </a:defRPr>
    </a:lvl4pPr>
    <a:lvl5pPr marL="2231136" algn="l" defTabSz="1115568" rtl="0" eaLnBrk="1" latinLnBrk="0" hangingPunct="1">
      <a:defRPr sz="2196" kern="1200">
        <a:solidFill>
          <a:schemeClr val="tx1"/>
        </a:solidFill>
        <a:latin typeface="+mn-lt"/>
        <a:ea typeface="+mn-ea"/>
        <a:cs typeface="+mn-cs"/>
      </a:defRPr>
    </a:lvl5pPr>
    <a:lvl6pPr marL="2788920" algn="l" defTabSz="1115568" rtl="0" eaLnBrk="1" latinLnBrk="0" hangingPunct="1">
      <a:defRPr sz="2196" kern="1200">
        <a:solidFill>
          <a:schemeClr val="tx1"/>
        </a:solidFill>
        <a:latin typeface="+mn-lt"/>
        <a:ea typeface="+mn-ea"/>
        <a:cs typeface="+mn-cs"/>
      </a:defRPr>
    </a:lvl6pPr>
    <a:lvl7pPr marL="3346704" algn="l" defTabSz="1115568" rtl="0" eaLnBrk="1" latinLnBrk="0" hangingPunct="1">
      <a:defRPr sz="2196" kern="1200">
        <a:solidFill>
          <a:schemeClr val="tx1"/>
        </a:solidFill>
        <a:latin typeface="+mn-lt"/>
        <a:ea typeface="+mn-ea"/>
        <a:cs typeface="+mn-cs"/>
      </a:defRPr>
    </a:lvl7pPr>
    <a:lvl8pPr marL="3904488" algn="l" defTabSz="1115568" rtl="0" eaLnBrk="1" latinLnBrk="0" hangingPunct="1">
      <a:defRPr sz="2196" kern="1200">
        <a:solidFill>
          <a:schemeClr val="tx1"/>
        </a:solidFill>
        <a:latin typeface="+mn-lt"/>
        <a:ea typeface="+mn-ea"/>
        <a:cs typeface="+mn-cs"/>
      </a:defRPr>
    </a:lvl8pPr>
    <a:lvl9pPr marL="4462272" algn="l" defTabSz="1115568" rtl="0" eaLnBrk="1" latinLnBrk="0" hangingPunct="1">
      <a:defRPr sz="219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C24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92"/>
    <p:restoredTop sz="94636"/>
  </p:normalViewPr>
  <p:slideViewPr>
    <p:cSldViewPr snapToGrid="0" snapToObjects="1">
      <p:cViewPr varScale="1">
        <p:scale>
          <a:sx n="52" d="100"/>
          <a:sy n="52" d="100"/>
        </p:scale>
        <p:origin x="716" y="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heme" Target="theme/theme1.xml"/><Relationship Id="rId5" Type="http://schemas.openxmlformats.org/officeDocument/2006/relationships/slide" Target="slides/slide1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B Post - Image left">
    <p:bg>
      <p:bgPr>
        <a:solidFill>
          <a:srgbClr val="AC243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799BF358-6C32-9748-9282-796A381B074F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-232475" y="-108489"/>
            <a:ext cx="9624099" cy="8229601"/>
          </a:xfrm>
          <a:custGeom>
            <a:avLst/>
            <a:gdLst>
              <a:gd name="connsiteX0" fmla="*/ 0 w 10841038"/>
              <a:gd name="connsiteY0" fmla="*/ 0 h 8401050"/>
              <a:gd name="connsiteX1" fmla="*/ 10841038 w 10841038"/>
              <a:gd name="connsiteY1" fmla="*/ 0 h 8401050"/>
              <a:gd name="connsiteX2" fmla="*/ 10841038 w 10841038"/>
              <a:gd name="connsiteY2" fmla="*/ 8401050 h 8401050"/>
              <a:gd name="connsiteX3" fmla="*/ 0 w 10841038"/>
              <a:gd name="connsiteY3" fmla="*/ 8401050 h 8401050"/>
              <a:gd name="connsiteX4" fmla="*/ 0 w 10841038"/>
              <a:gd name="connsiteY4" fmla="*/ 0 h 8401050"/>
              <a:gd name="connsiteX0" fmla="*/ 0 w 10841038"/>
              <a:gd name="connsiteY0" fmla="*/ 0 h 8401050"/>
              <a:gd name="connsiteX1" fmla="*/ 8640279 w 10841038"/>
              <a:gd name="connsiteY1" fmla="*/ 0 h 8401050"/>
              <a:gd name="connsiteX2" fmla="*/ 10841038 w 10841038"/>
              <a:gd name="connsiteY2" fmla="*/ 8401050 h 8401050"/>
              <a:gd name="connsiteX3" fmla="*/ 0 w 10841038"/>
              <a:gd name="connsiteY3" fmla="*/ 8401050 h 8401050"/>
              <a:gd name="connsiteX4" fmla="*/ 0 w 10841038"/>
              <a:gd name="connsiteY4" fmla="*/ 0 h 8401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841038" h="8401050">
                <a:moveTo>
                  <a:pt x="0" y="0"/>
                </a:moveTo>
                <a:lnTo>
                  <a:pt x="8640279" y="0"/>
                </a:lnTo>
                <a:lnTo>
                  <a:pt x="10841038" y="8401050"/>
                </a:lnTo>
                <a:lnTo>
                  <a:pt x="0" y="840105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76200">
            <a:solidFill>
              <a:schemeClr val="bg1"/>
            </a:solidFill>
          </a:ln>
        </p:spPr>
        <p:txBody>
          <a:bodyPr anchor="ctr"/>
          <a:lstStyle>
            <a:lvl1pPr algn="ctr">
              <a:defRPr/>
            </a:lvl1pPr>
          </a:lstStyle>
          <a:p>
            <a:r>
              <a:rPr lang="en-BE" dirty="0"/>
              <a:t>Insert image here</a:t>
            </a:r>
          </a:p>
        </p:txBody>
      </p:sp>
    </p:spTree>
    <p:extLst>
      <p:ext uri="{BB962C8B-B14F-4D97-AF65-F5344CB8AC3E}">
        <p14:creationId xmlns:p14="http://schemas.microsoft.com/office/powerpoint/2010/main" val="27515021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B Post - Image right">
    <p:bg>
      <p:bgPr>
        <a:solidFill>
          <a:srgbClr val="AC243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C4136C3B-138D-1C46-9DB6-C9CF3640A559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819489" y="-107950"/>
            <a:ext cx="10539332" cy="8245098"/>
          </a:xfrm>
          <a:custGeom>
            <a:avLst/>
            <a:gdLst>
              <a:gd name="connsiteX0" fmla="*/ 0 w 10461625"/>
              <a:gd name="connsiteY0" fmla="*/ 0 h 8229600"/>
              <a:gd name="connsiteX1" fmla="*/ 10461625 w 10461625"/>
              <a:gd name="connsiteY1" fmla="*/ 0 h 8229600"/>
              <a:gd name="connsiteX2" fmla="*/ 10461625 w 10461625"/>
              <a:gd name="connsiteY2" fmla="*/ 8229600 h 8229600"/>
              <a:gd name="connsiteX3" fmla="*/ 0 w 10461625"/>
              <a:gd name="connsiteY3" fmla="*/ 8229600 h 8229600"/>
              <a:gd name="connsiteX4" fmla="*/ 0 w 10461625"/>
              <a:gd name="connsiteY4" fmla="*/ 0 h 8229600"/>
              <a:gd name="connsiteX0" fmla="*/ 0 w 10461625"/>
              <a:gd name="connsiteY0" fmla="*/ 0 h 8245098"/>
              <a:gd name="connsiteX1" fmla="*/ 10461625 w 10461625"/>
              <a:gd name="connsiteY1" fmla="*/ 0 h 8245098"/>
              <a:gd name="connsiteX2" fmla="*/ 10461625 w 10461625"/>
              <a:gd name="connsiteY2" fmla="*/ 8229600 h 8245098"/>
              <a:gd name="connsiteX3" fmla="*/ 1766806 w 10461625"/>
              <a:gd name="connsiteY3" fmla="*/ 8245098 h 8245098"/>
              <a:gd name="connsiteX4" fmla="*/ 0 w 10461625"/>
              <a:gd name="connsiteY4" fmla="*/ 0 h 8245098"/>
              <a:gd name="connsiteX0" fmla="*/ 0 w 10461625"/>
              <a:gd name="connsiteY0" fmla="*/ 0 h 8245098"/>
              <a:gd name="connsiteX1" fmla="*/ 10461625 w 10461625"/>
              <a:gd name="connsiteY1" fmla="*/ 0 h 8245098"/>
              <a:gd name="connsiteX2" fmla="*/ 10461625 w 10461625"/>
              <a:gd name="connsiteY2" fmla="*/ 8229600 h 8245098"/>
              <a:gd name="connsiteX3" fmla="*/ 2014779 w 10461625"/>
              <a:gd name="connsiteY3" fmla="*/ 8245098 h 8245098"/>
              <a:gd name="connsiteX4" fmla="*/ 0 w 10461625"/>
              <a:gd name="connsiteY4" fmla="*/ 0 h 8245098"/>
              <a:gd name="connsiteX0" fmla="*/ 0 w 10461625"/>
              <a:gd name="connsiteY0" fmla="*/ 0 h 8245098"/>
              <a:gd name="connsiteX1" fmla="*/ 10461625 w 10461625"/>
              <a:gd name="connsiteY1" fmla="*/ 0 h 8245098"/>
              <a:gd name="connsiteX2" fmla="*/ 10461625 w 10461625"/>
              <a:gd name="connsiteY2" fmla="*/ 8229600 h 8245098"/>
              <a:gd name="connsiteX3" fmla="*/ 1983782 w 10461625"/>
              <a:gd name="connsiteY3" fmla="*/ 8245098 h 8245098"/>
              <a:gd name="connsiteX4" fmla="*/ 0 w 10461625"/>
              <a:gd name="connsiteY4" fmla="*/ 0 h 82450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461625" h="8245098">
                <a:moveTo>
                  <a:pt x="0" y="0"/>
                </a:moveTo>
                <a:lnTo>
                  <a:pt x="10461625" y="0"/>
                </a:lnTo>
                <a:lnTo>
                  <a:pt x="10461625" y="8229600"/>
                </a:lnTo>
                <a:lnTo>
                  <a:pt x="1983782" y="8245098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76200">
            <a:solidFill>
              <a:schemeClr val="bg1"/>
            </a:solidFill>
          </a:ln>
        </p:spPr>
        <p:txBody>
          <a:bodyPr anchor="ctr"/>
          <a:lstStyle>
            <a:lvl1pPr algn="ctr">
              <a:defRPr/>
            </a:lvl1pPr>
          </a:lstStyle>
          <a:p>
            <a:r>
              <a:rPr lang="en-BE" dirty="0"/>
              <a:t>Insert image here</a:t>
            </a:r>
          </a:p>
        </p:txBody>
      </p:sp>
    </p:spTree>
    <p:extLst>
      <p:ext uri="{BB962C8B-B14F-4D97-AF65-F5344CB8AC3E}">
        <p14:creationId xmlns:p14="http://schemas.microsoft.com/office/powerpoint/2010/main" val="13570778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B Post - Background">
    <p:bg>
      <p:bgPr>
        <a:solidFill>
          <a:srgbClr val="AC243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379295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841304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022270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</p:sldLayoutIdLst>
  <p:txStyles>
    <p:titleStyle>
      <a:lvl1pPr algn="l" defTabSz="1067013" rtl="0" eaLnBrk="1" latinLnBrk="0" hangingPunct="1">
        <a:lnSpc>
          <a:spcPct val="90000"/>
        </a:lnSpc>
        <a:spcBef>
          <a:spcPct val="0"/>
        </a:spcBef>
        <a:buNone/>
        <a:defRPr sz="5134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66753" indent="-266753" algn="l" defTabSz="1067013" rtl="0" eaLnBrk="1" latinLnBrk="0" hangingPunct="1">
        <a:lnSpc>
          <a:spcPct val="90000"/>
        </a:lnSpc>
        <a:spcBef>
          <a:spcPts val="1167"/>
        </a:spcBef>
        <a:buFont typeface="Arial" panose="020B0604020202020204" pitchFamily="34" charset="0"/>
        <a:buChar char="•"/>
        <a:defRPr sz="3267" kern="1200">
          <a:solidFill>
            <a:schemeClr val="tx1"/>
          </a:solidFill>
          <a:latin typeface="+mn-lt"/>
          <a:ea typeface="+mn-ea"/>
          <a:cs typeface="+mn-cs"/>
        </a:defRPr>
      </a:lvl1pPr>
      <a:lvl2pPr marL="800260" indent="-266753" algn="l" defTabSz="1067013" rtl="0" eaLnBrk="1" latinLnBrk="0" hangingPunct="1">
        <a:lnSpc>
          <a:spcPct val="90000"/>
        </a:lnSpc>
        <a:spcBef>
          <a:spcPts val="583"/>
        </a:spcBef>
        <a:buFont typeface="Arial" panose="020B0604020202020204" pitchFamily="34" charset="0"/>
        <a:buChar char="•"/>
        <a:defRPr sz="2801" kern="1200">
          <a:solidFill>
            <a:schemeClr val="tx1"/>
          </a:solidFill>
          <a:latin typeface="+mn-lt"/>
          <a:ea typeface="+mn-ea"/>
          <a:cs typeface="+mn-cs"/>
        </a:defRPr>
      </a:lvl2pPr>
      <a:lvl3pPr marL="1333767" indent="-266753" algn="l" defTabSz="1067013" rtl="0" eaLnBrk="1" latinLnBrk="0" hangingPunct="1">
        <a:lnSpc>
          <a:spcPct val="90000"/>
        </a:lnSpc>
        <a:spcBef>
          <a:spcPts val="583"/>
        </a:spcBef>
        <a:buFont typeface="Arial" panose="020B0604020202020204" pitchFamily="34" charset="0"/>
        <a:buChar char="•"/>
        <a:defRPr sz="2334" kern="1200">
          <a:solidFill>
            <a:schemeClr val="tx1"/>
          </a:solidFill>
          <a:latin typeface="+mn-lt"/>
          <a:ea typeface="+mn-ea"/>
          <a:cs typeface="+mn-cs"/>
        </a:defRPr>
      </a:lvl3pPr>
      <a:lvl4pPr marL="1867273" indent="-266753" algn="l" defTabSz="1067013" rtl="0" eaLnBrk="1" latinLnBrk="0" hangingPunct="1">
        <a:lnSpc>
          <a:spcPct val="90000"/>
        </a:lnSpc>
        <a:spcBef>
          <a:spcPts val="583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400780" indent="-266753" algn="l" defTabSz="1067013" rtl="0" eaLnBrk="1" latinLnBrk="0" hangingPunct="1">
        <a:lnSpc>
          <a:spcPct val="90000"/>
        </a:lnSpc>
        <a:spcBef>
          <a:spcPts val="583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934287" indent="-266753" algn="l" defTabSz="1067013" rtl="0" eaLnBrk="1" latinLnBrk="0" hangingPunct="1">
        <a:lnSpc>
          <a:spcPct val="90000"/>
        </a:lnSpc>
        <a:spcBef>
          <a:spcPts val="583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467793" indent="-266753" algn="l" defTabSz="1067013" rtl="0" eaLnBrk="1" latinLnBrk="0" hangingPunct="1">
        <a:lnSpc>
          <a:spcPct val="90000"/>
        </a:lnSpc>
        <a:spcBef>
          <a:spcPts val="583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4001300" indent="-266753" algn="l" defTabSz="1067013" rtl="0" eaLnBrk="1" latinLnBrk="0" hangingPunct="1">
        <a:lnSpc>
          <a:spcPct val="90000"/>
        </a:lnSpc>
        <a:spcBef>
          <a:spcPts val="583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534807" indent="-266753" algn="l" defTabSz="1067013" rtl="0" eaLnBrk="1" latinLnBrk="0" hangingPunct="1">
        <a:lnSpc>
          <a:spcPct val="90000"/>
        </a:lnSpc>
        <a:spcBef>
          <a:spcPts val="583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6701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33507" algn="l" defTabSz="106701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67013" algn="l" defTabSz="106701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520" algn="l" defTabSz="106701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134027" algn="l" defTabSz="106701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67533" algn="l" defTabSz="106701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201040" algn="l" defTabSz="106701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734547" algn="l" defTabSz="106701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268053" algn="l" defTabSz="106701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9A5D713F-D258-4ADB-A36F-70AE8C9316F9}"/>
              </a:ext>
            </a:extLst>
          </p:cNvPr>
          <p:cNvSpPr txBox="1">
            <a:spLocks/>
          </p:cNvSpPr>
          <p:nvPr/>
        </p:nvSpPr>
        <p:spPr>
          <a:xfrm>
            <a:off x="410561" y="566057"/>
            <a:ext cx="13305439" cy="30174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10287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95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800" b="1" dirty="0">
                <a:solidFill>
                  <a:schemeClr val="bg1"/>
                </a:solidFill>
              </a:rPr>
              <a:t>RECOMANDĂRI</a:t>
            </a:r>
            <a:r>
              <a:rPr lang="en-US" sz="4800" dirty="0">
                <a:solidFill>
                  <a:schemeClr val="bg1"/>
                </a:solidFill>
              </a:rPr>
              <a:t> </a:t>
            </a:r>
          </a:p>
          <a:p>
            <a:r>
              <a:rPr lang="en-US" sz="4800" dirty="0">
                <a:solidFill>
                  <a:schemeClr val="bg1"/>
                </a:solidFill>
              </a:rPr>
              <a:t>Cum </a:t>
            </a:r>
            <a:r>
              <a:rPr lang="en-US" sz="4800" dirty="0" err="1">
                <a:solidFill>
                  <a:schemeClr val="bg1"/>
                </a:solidFill>
              </a:rPr>
              <a:t>să</a:t>
            </a:r>
            <a:r>
              <a:rPr lang="en-US" sz="4800" dirty="0">
                <a:solidFill>
                  <a:schemeClr val="bg1"/>
                </a:solidFill>
              </a:rPr>
              <a:t> </a:t>
            </a:r>
            <a:r>
              <a:rPr lang="en-US" sz="4800" dirty="0" err="1">
                <a:solidFill>
                  <a:schemeClr val="bg1"/>
                </a:solidFill>
              </a:rPr>
              <a:t>creezi</a:t>
            </a:r>
            <a:r>
              <a:rPr lang="en-US" sz="4800" dirty="0">
                <a:solidFill>
                  <a:schemeClr val="bg1"/>
                </a:solidFill>
              </a:rPr>
              <a:t> </a:t>
            </a:r>
            <a:r>
              <a:rPr lang="en-US" sz="4800" dirty="0" err="1">
                <a:solidFill>
                  <a:schemeClr val="bg1"/>
                </a:solidFill>
              </a:rPr>
              <a:t>postări</a:t>
            </a:r>
            <a:r>
              <a:rPr lang="en-US" sz="4800" dirty="0">
                <a:solidFill>
                  <a:schemeClr val="bg1"/>
                </a:solidFill>
              </a:rPr>
              <a:t> cu link </a:t>
            </a:r>
            <a:r>
              <a:rPr lang="en-US" sz="4800" dirty="0" err="1">
                <a:solidFill>
                  <a:schemeClr val="bg1"/>
                </a:solidFill>
              </a:rPr>
              <a:t>pentru</a:t>
            </a:r>
            <a:r>
              <a:rPr lang="en-US" sz="4800" dirty="0">
                <a:solidFill>
                  <a:schemeClr val="bg1"/>
                </a:solidFill>
              </a:rPr>
              <a:t> Facebook (cu o </a:t>
            </a:r>
            <a:r>
              <a:rPr lang="en-US" sz="4800" dirty="0" err="1">
                <a:solidFill>
                  <a:schemeClr val="bg1"/>
                </a:solidFill>
              </a:rPr>
              <a:t>singură</a:t>
            </a:r>
            <a:r>
              <a:rPr lang="en-US" sz="4800" dirty="0">
                <a:solidFill>
                  <a:schemeClr val="bg1"/>
                </a:solidFill>
              </a:rPr>
              <a:t> imagine) </a:t>
            </a:r>
            <a:r>
              <a:rPr lang="en-US" sz="4800" dirty="0" err="1">
                <a:solidFill>
                  <a:schemeClr val="bg1"/>
                </a:solidFill>
              </a:rPr>
              <a:t>folosind</a:t>
            </a:r>
            <a:r>
              <a:rPr lang="en-US" sz="4800" dirty="0">
                <a:solidFill>
                  <a:schemeClr val="bg1"/>
                </a:solidFill>
              </a:rPr>
              <a:t> </a:t>
            </a:r>
            <a:r>
              <a:rPr lang="en-US" sz="4800" dirty="0" err="1">
                <a:solidFill>
                  <a:schemeClr val="bg1"/>
                </a:solidFill>
              </a:rPr>
              <a:t>acest</a:t>
            </a:r>
            <a:r>
              <a:rPr lang="en-US" sz="4800" dirty="0">
                <a:solidFill>
                  <a:schemeClr val="bg1"/>
                </a:solidFill>
              </a:rPr>
              <a:t> </a:t>
            </a:r>
            <a:r>
              <a:rPr lang="en-US" sz="4800" dirty="0" err="1">
                <a:solidFill>
                  <a:schemeClr val="bg1"/>
                </a:solidFill>
              </a:rPr>
              <a:t>șablon</a:t>
            </a:r>
            <a:endParaRPr lang="en-US" sz="4800" dirty="0">
              <a:solidFill>
                <a:schemeClr val="bg1"/>
              </a:solidFill>
            </a:endParaRPr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41301B24-E086-4391-8772-FF320E738DE2}"/>
              </a:ext>
            </a:extLst>
          </p:cNvPr>
          <p:cNvSpPr txBox="1">
            <a:spLocks/>
          </p:cNvSpPr>
          <p:nvPr/>
        </p:nvSpPr>
        <p:spPr>
          <a:xfrm>
            <a:off x="600349" y="3744169"/>
            <a:ext cx="13986508" cy="32619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57175" indent="-257175" algn="l" defTabSz="1028700" rtl="0" eaLnBrk="1" latinLnBrk="0" hangingPunct="1">
              <a:lnSpc>
                <a:spcPct val="90000"/>
              </a:lnSpc>
              <a:spcBef>
                <a:spcPts val="1125"/>
              </a:spcBef>
              <a:buFont typeface="Arial" panose="020B0604020202020204" pitchFamily="34" charset="0"/>
              <a:buChar char="•"/>
              <a:defRPr sz="31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71525" indent="-257175" algn="l" defTabSz="1028700" rtl="0" eaLnBrk="1" latinLnBrk="0" hangingPunct="1">
              <a:lnSpc>
                <a:spcPct val="90000"/>
              </a:lnSpc>
              <a:spcBef>
                <a:spcPts val="563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85875" indent="-257175" algn="l" defTabSz="1028700" rtl="0" eaLnBrk="1" latinLnBrk="0" hangingPunct="1">
              <a:lnSpc>
                <a:spcPct val="90000"/>
              </a:lnSpc>
              <a:spcBef>
                <a:spcPts val="563"/>
              </a:spcBef>
              <a:buFont typeface="Arial" panose="020B0604020202020204" pitchFamily="34" charset="0"/>
              <a:buChar char="•"/>
              <a:defRPr sz="22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00225" indent="-257175" algn="l" defTabSz="1028700" rtl="0" eaLnBrk="1" latinLnBrk="0" hangingPunct="1">
              <a:lnSpc>
                <a:spcPct val="90000"/>
              </a:lnSpc>
              <a:spcBef>
                <a:spcPts val="563"/>
              </a:spcBef>
              <a:buFont typeface="Arial" panose="020B0604020202020204" pitchFamily="34" charset="0"/>
              <a:buChar char="•"/>
              <a:defRPr sz="202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314575" indent="-257175" algn="l" defTabSz="1028700" rtl="0" eaLnBrk="1" latinLnBrk="0" hangingPunct="1">
              <a:lnSpc>
                <a:spcPct val="90000"/>
              </a:lnSpc>
              <a:spcBef>
                <a:spcPts val="563"/>
              </a:spcBef>
              <a:buFont typeface="Arial" panose="020B0604020202020204" pitchFamily="34" charset="0"/>
              <a:buChar char="•"/>
              <a:defRPr sz="202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828925" indent="-257175" algn="l" defTabSz="1028700" rtl="0" eaLnBrk="1" latinLnBrk="0" hangingPunct="1">
              <a:lnSpc>
                <a:spcPct val="90000"/>
              </a:lnSpc>
              <a:spcBef>
                <a:spcPts val="563"/>
              </a:spcBef>
              <a:buFont typeface="Arial" panose="020B0604020202020204" pitchFamily="34" charset="0"/>
              <a:buChar char="•"/>
              <a:defRPr sz="202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343275" indent="-257175" algn="l" defTabSz="1028700" rtl="0" eaLnBrk="1" latinLnBrk="0" hangingPunct="1">
              <a:lnSpc>
                <a:spcPct val="90000"/>
              </a:lnSpc>
              <a:spcBef>
                <a:spcPts val="563"/>
              </a:spcBef>
              <a:buFont typeface="Arial" panose="020B0604020202020204" pitchFamily="34" charset="0"/>
              <a:buChar char="•"/>
              <a:defRPr sz="202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857625" indent="-257175" algn="l" defTabSz="1028700" rtl="0" eaLnBrk="1" latinLnBrk="0" hangingPunct="1">
              <a:lnSpc>
                <a:spcPct val="90000"/>
              </a:lnSpc>
              <a:spcBef>
                <a:spcPts val="563"/>
              </a:spcBef>
              <a:buFont typeface="Arial" panose="020B0604020202020204" pitchFamily="34" charset="0"/>
              <a:buChar char="•"/>
              <a:defRPr sz="202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71975" indent="-257175" algn="l" defTabSz="1028700" rtl="0" eaLnBrk="1" latinLnBrk="0" hangingPunct="1">
              <a:lnSpc>
                <a:spcPct val="90000"/>
              </a:lnSpc>
              <a:spcBef>
                <a:spcPts val="563"/>
              </a:spcBef>
              <a:buFont typeface="Arial" panose="020B0604020202020204" pitchFamily="34" charset="0"/>
              <a:buChar char="•"/>
              <a:defRPr sz="202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ü"/>
            </a:pPr>
            <a:r>
              <a:rPr lang="en-US" sz="2800" b="1" dirty="0" err="1">
                <a:solidFill>
                  <a:schemeClr val="bg1"/>
                </a:solidFill>
              </a:rPr>
              <a:t>Instalează</a:t>
            </a:r>
            <a:r>
              <a:rPr lang="en-US" sz="2800" b="1" dirty="0">
                <a:solidFill>
                  <a:schemeClr val="bg1"/>
                </a:solidFill>
              </a:rPr>
              <a:t> </a:t>
            </a:r>
            <a:r>
              <a:rPr lang="en-US" sz="2800" b="1" dirty="0" err="1">
                <a:solidFill>
                  <a:schemeClr val="bg1"/>
                </a:solidFill>
              </a:rPr>
              <a:t>Fontul</a:t>
            </a:r>
            <a:r>
              <a:rPr lang="en-US" sz="2800" b="1" dirty="0">
                <a:solidFill>
                  <a:schemeClr val="bg1"/>
                </a:solidFill>
              </a:rPr>
              <a:t> „</a:t>
            </a:r>
            <a:r>
              <a:rPr lang="en-US" sz="2800" dirty="0" err="1">
                <a:solidFill>
                  <a:schemeClr val="bg1"/>
                </a:solidFill>
              </a:rPr>
              <a:t>Amatic</a:t>
            </a:r>
            <a:r>
              <a:rPr lang="en-US" sz="2800" dirty="0">
                <a:solidFill>
                  <a:schemeClr val="bg1"/>
                </a:solidFill>
              </a:rPr>
              <a:t> SC” la tine </a:t>
            </a:r>
            <a:r>
              <a:rPr lang="en-US" sz="2800" dirty="0" err="1">
                <a:solidFill>
                  <a:schemeClr val="bg1"/>
                </a:solidFill>
              </a:rPr>
              <a:t>în</a:t>
            </a:r>
            <a:r>
              <a:rPr lang="en-US" sz="2800" dirty="0">
                <a:solidFill>
                  <a:schemeClr val="bg1"/>
                </a:solidFill>
              </a:rPr>
              <a:t> calculator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sz="2800" b="1" dirty="0" err="1">
                <a:solidFill>
                  <a:schemeClr val="bg1"/>
                </a:solidFill>
              </a:rPr>
              <a:t>Scrie</a:t>
            </a:r>
            <a:r>
              <a:rPr lang="en-US" sz="2800" dirty="0">
                <a:solidFill>
                  <a:schemeClr val="bg1"/>
                </a:solidFill>
              </a:rPr>
              <a:t> </a:t>
            </a:r>
            <a:r>
              <a:rPr lang="en-US" sz="2800" dirty="0" err="1">
                <a:solidFill>
                  <a:schemeClr val="bg1"/>
                </a:solidFill>
              </a:rPr>
              <a:t>în</a:t>
            </a:r>
            <a:r>
              <a:rPr lang="en-US" sz="2800" dirty="0">
                <a:solidFill>
                  <a:schemeClr val="bg1"/>
                </a:solidFill>
              </a:rPr>
              <a:t> </a:t>
            </a:r>
            <a:r>
              <a:rPr lang="en-US" sz="2800" dirty="0" err="1">
                <a:solidFill>
                  <a:schemeClr val="bg1"/>
                </a:solidFill>
              </a:rPr>
              <a:t>casetele</a:t>
            </a:r>
            <a:r>
              <a:rPr lang="en-US" sz="2800" dirty="0">
                <a:solidFill>
                  <a:schemeClr val="bg1"/>
                </a:solidFill>
              </a:rPr>
              <a:t> de text </a:t>
            </a:r>
            <a:r>
              <a:rPr lang="en-US" sz="2800" dirty="0" err="1">
                <a:solidFill>
                  <a:schemeClr val="bg1"/>
                </a:solidFill>
              </a:rPr>
              <a:t>mesajul</a:t>
            </a:r>
            <a:r>
              <a:rPr lang="en-US" sz="2800" dirty="0">
                <a:solidFill>
                  <a:schemeClr val="bg1"/>
                </a:solidFill>
              </a:rPr>
              <a:t> </a:t>
            </a:r>
            <a:r>
              <a:rPr lang="en-US" sz="2800" dirty="0" err="1">
                <a:solidFill>
                  <a:schemeClr val="bg1"/>
                </a:solidFill>
              </a:rPr>
              <a:t>dorit</a:t>
            </a:r>
            <a:endParaRPr lang="en-US" sz="2800" dirty="0">
              <a:solidFill>
                <a:schemeClr val="bg1"/>
              </a:solidFill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lang="en-US" sz="2800" b="1" dirty="0" err="1">
                <a:solidFill>
                  <a:schemeClr val="bg1"/>
                </a:solidFill>
              </a:rPr>
              <a:t>Adaugă</a:t>
            </a:r>
            <a:r>
              <a:rPr lang="en-US" sz="2800" dirty="0">
                <a:solidFill>
                  <a:schemeClr val="bg1"/>
                </a:solidFill>
              </a:rPr>
              <a:t> </a:t>
            </a:r>
            <a:r>
              <a:rPr lang="en-US" sz="2800" dirty="0" err="1">
                <a:solidFill>
                  <a:schemeClr val="bg1"/>
                </a:solidFill>
              </a:rPr>
              <a:t>imaginea</a:t>
            </a:r>
            <a:r>
              <a:rPr lang="en-US" sz="2800" dirty="0">
                <a:solidFill>
                  <a:schemeClr val="bg1"/>
                </a:solidFill>
              </a:rPr>
              <a:t> </a:t>
            </a:r>
            <a:r>
              <a:rPr lang="en-US" sz="2800" dirty="0" err="1">
                <a:solidFill>
                  <a:schemeClr val="bg1"/>
                </a:solidFill>
              </a:rPr>
              <a:t>rețetei</a:t>
            </a:r>
            <a:r>
              <a:rPr lang="en-US" sz="2800" dirty="0">
                <a:solidFill>
                  <a:schemeClr val="bg1"/>
                </a:solidFill>
              </a:rPr>
              <a:t> </a:t>
            </a:r>
            <a:r>
              <a:rPr lang="en-US" sz="2800" dirty="0" err="1">
                <a:solidFill>
                  <a:schemeClr val="bg1"/>
                </a:solidFill>
              </a:rPr>
              <a:t>sau</a:t>
            </a:r>
            <a:r>
              <a:rPr lang="en-US" sz="2800" dirty="0">
                <a:solidFill>
                  <a:schemeClr val="bg1"/>
                </a:solidFill>
              </a:rPr>
              <a:t> a </a:t>
            </a:r>
            <a:r>
              <a:rPr lang="en-US" sz="2800" dirty="0" err="1">
                <a:solidFill>
                  <a:schemeClr val="bg1"/>
                </a:solidFill>
              </a:rPr>
              <a:t>produsului</a:t>
            </a:r>
            <a:r>
              <a:rPr lang="en-US" sz="2800" dirty="0">
                <a:solidFill>
                  <a:schemeClr val="bg1"/>
                </a:solidFill>
              </a:rPr>
              <a:t> pe care </a:t>
            </a:r>
            <a:r>
              <a:rPr lang="en-US" sz="2800" dirty="0" err="1">
                <a:solidFill>
                  <a:schemeClr val="bg1"/>
                </a:solidFill>
              </a:rPr>
              <a:t>vrei</a:t>
            </a:r>
            <a:r>
              <a:rPr lang="en-US" sz="2800" dirty="0">
                <a:solidFill>
                  <a:schemeClr val="bg1"/>
                </a:solidFill>
              </a:rPr>
              <a:t> </a:t>
            </a:r>
            <a:r>
              <a:rPr lang="en-US" sz="2800" dirty="0" err="1">
                <a:solidFill>
                  <a:schemeClr val="bg1"/>
                </a:solidFill>
              </a:rPr>
              <a:t>să</a:t>
            </a:r>
            <a:r>
              <a:rPr lang="en-US" sz="2800" dirty="0">
                <a:solidFill>
                  <a:schemeClr val="bg1"/>
                </a:solidFill>
              </a:rPr>
              <a:t> le </a:t>
            </a:r>
            <a:r>
              <a:rPr lang="en-US" sz="2800" dirty="0" err="1">
                <a:solidFill>
                  <a:schemeClr val="bg1"/>
                </a:solidFill>
              </a:rPr>
              <a:t>promovezi</a:t>
            </a:r>
            <a:endParaRPr lang="en-US" sz="2800" dirty="0">
              <a:solidFill>
                <a:schemeClr val="bg1"/>
              </a:solidFill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lang="en-US" sz="2800" b="1" dirty="0" err="1">
                <a:solidFill>
                  <a:schemeClr val="bg1"/>
                </a:solidFill>
              </a:rPr>
              <a:t>Alege</a:t>
            </a:r>
            <a:r>
              <a:rPr lang="en-US" sz="2800" dirty="0">
                <a:solidFill>
                  <a:schemeClr val="bg1"/>
                </a:solidFill>
              </a:rPr>
              <a:t> slide-ul pe care </a:t>
            </a:r>
            <a:r>
              <a:rPr lang="en-US" sz="2800" dirty="0" err="1">
                <a:solidFill>
                  <a:schemeClr val="bg1"/>
                </a:solidFill>
              </a:rPr>
              <a:t>vrei</a:t>
            </a:r>
            <a:r>
              <a:rPr lang="en-US" sz="2800" dirty="0">
                <a:solidFill>
                  <a:schemeClr val="bg1"/>
                </a:solidFill>
              </a:rPr>
              <a:t> </a:t>
            </a:r>
            <a:r>
              <a:rPr lang="en-US" sz="2800" dirty="0" err="1">
                <a:solidFill>
                  <a:schemeClr val="bg1"/>
                </a:solidFill>
              </a:rPr>
              <a:t>să</a:t>
            </a:r>
            <a:r>
              <a:rPr lang="en-US" sz="2800" dirty="0">
                <a:solidFill>
                  <a:schemeClr val="bg1"/>
                </a:solidFill>
              </a:rPr>
              <a:t>-l </a:t>
            </a:r>
            <a:r>
              <a:rPr lang="en-US" sz="2800" dirty="0" err="1">
                <a:solidFill>
                  <a:schemeClr val="bg1"/>
                </a:solidFill>
              </a:rPr>
              <a:t>folosești</a:t>
            </a:r>
            <a:r>
              <a:rPr lang="en-US" sz="2800" dirty="0">
                <a:solidFill>
                  <a:schemeClr val="bg1"/>
                </a:solidFill>
              </a:rPr>
              <a:t> ca imagine -&gt; </a:t>
            </a:r>
            <a:r>
              <a:rPr lang="en-US" sz="2800" dirty="0" err="1">
                <a:solidFill>
                  <a:schemeClr val="bg1"/>
                </a:solidFill>
              </a:rPr>
              <a:t>Mergi</a:t>
            </a:r>
            <a:r>
              <a:rPr lang="en-US" sz="2800" dirty="0">
                <a:solidFill>
                  <a:schemeClr val="bg1"/>
                </a:solidFill>
              </a:rPr>
              <a:t> </a:t>
            </a:r>
            <a:r>
              <a:rPr lang="en-US" sz="2800" dirty="0" err="1">
                <a:solidFill>
                  <a:schemeClr val="bg1"/>
                </a:solidFill>
              </a:rPr>
              <a:t>în</a:t>
            </a:r>
            <a:r>
              <a:rPr lang="en-US" sz="2800" dirty="0">
                <a:solidFill>
                  <a:schemeClr val="bg1"/>
                </a:solidFill>
              </a:rPr>
              <a:t> </a:t>
            </a:r>
            <a:r>
              <a:rPr lang="en-US" sz="2800" b="1" dirty="0">
                <a:solidFill>
                  <a:schemeClr val="bg1"/>
                </a:solidFill>
              </a:rPr>
              <a:t>File</a:t>
            </a:r>
            <a:r>
              <a:rPr lang="en-US" sz="2800" dirty="0">
                <a:solidFill>
                  <a:schemeClr val="bg1"/>
                </a:solidFill>
              </a:rPr>
              <a:t> -&gt; </a:t>
            </a:r>
            <a:r>
              <a:rPr lang="en-US" sz="2800" b="1" dirty="0">
                <a:solidFill>
                  <a:schemeClr val="bg1"/>
                </a:solidFill>
              </a:rPr>
              <a:t>Save As </a:t>
            </a:r>
            <a:r>
              <a:rPr lang="en-US" sz="2800" dirty="0">
                <a:solidFill>
                  <a:schemeClr val="bg1"/>
                </a:solidFill>
              </a:rPr>
              <a:t>-&gt; </a:t>
            </a:r>
            <a:r>
              <a:rPr lang="en-US" sz="2800" dirty="0" err="1">
                <a:solidFill>
                  <a:schemeClr val="bg1"/>
                </a:solidFill>
              </a:rPr>
              <a:t>Alege</a:t>
            </a:r>
            <a:r>
              <a:rPr lang="en-US" sz="2800" dirty="0">
                <a:solidFill>
                  <a:schemeClr val="bg1"/>
                </a:solidFill>
              </a:rPr>
              <a:t> JPEG -&gt; </a:t>
            </a:r>
            <a:r>
              <a:rPr lang="en-US" sz="2800" b="1" dirty="0">
                <a:solidFill>
                  <a:schemeClr val="bg1"/>
                </a:solidFill>
              </a:rPr>
              <a:t>Save</a:t>
            </a:r>
            <a:r>
              <a:rPr lang="en-US" sz="2800" dirty="0">
                <a:solidFill>
                  <a:schemeClr val="bg1"/>
                </a:solidFill>
              </a:rPr>
              <a:t> [</a:t>
            </a:r>
            <a:r>
              <a:rPr lang="en-US" sz="2800" dirty="0" err="1">
                <a:solidFill>
                  <a:schemeClr val="bg1"/>
                </a:solidFill>
              </a:rPr>
              <a:t>folosind</a:t>
            </a:r>
            <a:r>
              <a:rPr lang="en-US" sz="2800" dirty="0">
                <a:solidFill>
                  <a:schemeClr val="bg1"/>
                </a:solidFill>
              </a:rPr>
              <a:t> </a:t>
            </a:r>
            <a:r>
              <a:rPr lang="en-US" sz="2800" dirty="0" err="1">
                <a:solidFill>
                  <a:schemeClr val="bg1"/>
                </a:solidFill>
              </a:rPr>
              <a:t>varianta</a:t>
            </a:r>
            <a:r>
              <a:rPr lang="en-US" sz="2800" dirty="0">
                <a:solidFill>
                  <a:schemeClr val="bg1"/>
                </a:solidFill>
              </a:rPr>
              <a:t> Just One Slide (un </a:t>
            </a:r>
            <a:r>
              <a:rPr lang="en-US" sz="2800" dirty="0" err="1">
                <a:solidFill>
                  <a:schemeClr val="bg1"/>
                </a:solidFill>
              </a:rPr>
              <a:t>singur</a:t>
            </a:r>
            <a:r>
              <a:rPr lang="en-US" sz="2800" dirty="0">
                <a:solidFill>
                  <a:schemeClr val="bg1"/>
                </a:solidFill>
              </a:rPr>
              <a:t> slide)]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sz="2800" dirty="0" err="1">
                <a:solidFill>
                  <a:schemeClr val="bg1"/>
                </a:solidFill>
              </a:rPr>
              <a:t>Odată</a:t>
            </a:r>
            <a:r>
              <a:rPr lang="en-US" sz="2800" dirty="0">
                <a:solidFill>
                  <a:schemeClr val="bg1"/>
                </a:solidFill>
              </a:rPr>
              <a:t> </a:t>
            </a:r>
            <a:r>
              <a:rPr lang="en-US" sz="2800" dirty="0" err="1">
                <a:solidFill>
                  <a:schemeClr val="bg1"/>
                </a:solidFill>
              </a:rPr>
              <a:t>salvat</a:t>
            </a:r>
            <a:r>
              <a:rPr lang="en-US" sz="2800" dirty="0">
                <a:solidFill>
                  <a:schemeClr val="bg1"/>
                </a:solidFill>
              </a:rPr>
              <a:t> </a:t>
            </a:r>
            <a:r>
              <a:rPr lang="en-US" sz="2800" dirty="0" err="1">
                <a:solidFill>
                  <a:schemeClr val="bg1"/>
                </a:solidFill>
              </a:rPr>
              <a:t>materialul</a:t>
            </a:r>
            <a:r>
              <a:rPr lang="en-US" sz="2800" dirty="0">
                <a:solidFill>
                  <a:schemeClr val="bg1"/>
                </a:solidFill>
              </a:rPr>
              <a:t> </a:t>
            </a:r>
            <a:r>
              <a:rPr lang="en-US" sz="2800" dirty="0" err="1">
                <a:solidFill>
                  <a:schemeClr val="bg1"/>
                </a:solidFill>
              </a:rPr>
              <a:t>este</a:t>
            </a:r>
            <a:r>
              <a:rPr lang="en-US" sz="2800" dirty="0">
                <a:solidFill>
                  <a:schemeClr val="bg1"/>
                </a:solidFill>
              </a:rPr>
              <a:t> </a:t>
            </a:r>
            <a:r>
              <a:rPr lang="en-US" sz="2800" b="1" dirty="0" err="1">
                <a:solidFill>
                  <a:schemeClr val="bg1"/>
                </a:solidFill>
              </a:rPr>
              <a:t>gata</a:t>
            </a:r>
            <a:r>
              <a:rPr lang="en-US" sz="2800" b="1" dirty="0">
                <a:solidFill>
                  <a:schemeClr val="bg1"/>
                </a:solidFill>
              </a:rPr>
              <a:t> </a:t>
            </a:r>
            <a:r>
              <a:rPr lang="en-US" sz="2800" b="1" dirty="0" err="1">
                <a:solidFill>
                  <a:schemeClr val="bg1"/>
                </a:solidFill>
              </a:rPr>
              <a:t>pregătit</a:t>
            </a:r>
            <a:r>
              <a:rPr lang="en-US" sz="2800" b="1" dirty="0">
                <a:solidFill>
                  <a:schemeClr val="bg1"/>
                </a:solidFill>
              </a:rPr>
              <a:t> </a:t>
            </a:r>
            <a:r>
              <a:rPr lang="en-US" sz="2800" dirty="0" err="1">
                <a:solidFill>
                  <a:schemeClr val="bg1"/>
                </a:solidFill>
              </a:rPr>
              <a:t>pentru</a:t>
            </a:r>
            <a:r>
              <a:rPr lang="en-US" sz="2800" dirty="0">
                <a:solidFill>
                  <a:schemeClr val="bg1"/>
                </a:solidFill>
              </a:rPr>
              <a:t> a-l publica</a:t>
            </a:r>
            <a:r>
              <a:rPr lang="en-US" sz="2800" b="1" dirty="0">
                <a:solidFill>
                  <a:schemeClr val="bg1"/>
                </a:solidFill>
              </a:rPr>
              <a:t> </a:t>
            </a:r>
            <a:r>
              <a:rPr lang="en-US" sz="2800" dirty="0">
                <a:solidFill>
                  <a:schemeClr val="bg1"/>
                </a:solidFill>
              </a:rPr>
              <a:t>pe </a:t>
            </a:r>
            <a:r>
              <a:rPr lang="en-US" sz="2800" dirty="0" err="1">
                <a:solidFill>
                  <a:schemeClr val="bg1"/>
                </a:solidFill>
              </a:rPr>
              <a:t>contul</a:t>
            </a:r>
            <a:r>
              <a:rPr lang="en-US" sz="2800" dirty="0">
                <a:solidFill>
                  <a:schemeClr val="bg1"/>
                </a:solidFill>
              </a:rPr>
              <a:t> </a:t>
            </a:r>
            <a:r>
              <a:rPr lang="en-US" sz="2800" dirty="0" err="1">
                <a:solidFill>
                  <a:schemeClr val="bg1"/>
                </a:solidFill>
              </a:rPr>
              <a:t>tău</a:t>
            </a:r>
            <a:r>
              <a:rPr lang="en-US" sz="2800" dirty="0">
                <a:solidFill>
                  <a:schemeClr val="bg1"/>
                </a:solidFill>
              </a:rPr>
              <a:t> de Facebook</a:t>
            </a:r>
          </a:p>
        </p:txBody>
      </p:sp>
    </p:spTree>
    <p:extLst>
      <p:ext uri="{BB962C8B-B14F-4D97-AF65-F5344CB8AC3E}">
        <p14:creationId xmlns:p14="http://schemas.microsoft.com/office/powerpoint/2010/main" val="12547247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07A5AFD2-831C-6044-A262-21ADC7D93571}"/>
              </a:ext>
            </a:extLst>
          </p:cNvPr>
          <p:cNvSpPr txBox="1"/>
          <p:nvPr/>
        </p:nvSpPr>
        <p:spPr>
          <a:xfrm>
            <a:off x="934202" y="4759440"/>
            <a:ext cx="13634414" cy="2919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1000"/>
              </a:lnSpc>
            </a:pPr>
            <a:r>
              <a:rPr lang="nl-BE" sz="12000" dirty="0">
                <a:solidFill>
                  <a:schemeClr val="bg1"/>
                </a:solidFill>
                <a:latin typeface="Amatic SC" pitchFamily="2" charset="-79"/>
                <a:cs typeface="Amatic SC" pitchFamily="2" charset="-79"/>
              </a:rPr>
              <a:t>Vă dorim un sezon</a:t>
            </a:r>
          </a:p>
          <a:p>
            <a:pPr algn="ctr">
              <a:lnSpc>
                <a:spcPts val="11000"/>
              </a:lnSpc>
            </a:pPr>
            <a:r>
              <a:rPr lang="nl-BE" sz="12000" dirty="0">
                <a:solidFill>
                  <a:schemeClr val="bg1"/>
                </a:solidFill>
                <a:latin typeface="Amatic SC" pitchFamily="2" charset="-79"/>
                <a:cs typeface="Amatic SC" pitchFamily="2" charset="-79"/>
              </a:rPr>
              <a:t>delicios și magic de sărbători 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86BA8AC-DEC8-A843-9001-E60991005DE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386349" y="25246"/>
            <a:ext cx="18429446" cy="39760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33437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>
            <a:extLst>
              <a:ext uri="{FF2B5EF4-FFF2-40B4-BE49-F238E27FC236}">
                <a16:creationId xmlns:a16="http://schemas.microsoft.com/office/drawing/2014/main" id="{7E2FDE58-50F0-9847-B9A0-2BE8E1DB6505}"/>
              </a:ext>
            </a:extLst>
          </p:cNvPr>
          <p:cNvSpPr txBox="1"/>
          <p:nvPr/>
        </p:nvSpPr>
        <p:spPr>
          <a:xfrm>
            <a:off x="9525390" y="4138616"/>
            <a:ext cx="5259156" cy="27853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7000"/>
              </a:lnSpc>
            </a:pPr>
            <a:r>
              <a:rPr lang="nl-BE" sz="7500" dirty="0">
                <a:solidFill>
                  <a:schemeClr val="bg1"/>
                </a:solidFill>
                <a:latin typeface="Amatic SC" pitchFamily="2" charset="-79"/>
                <a:cs typeface="Amatic SC" pitchFamily="2" charset="-79"/>
              </a:rPr>
              <a:t>Vă dorim un sezon delicios și magic de sărbători</a:t>
            </a: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2CA42584-80FF-D84D-B4B0-98DB45683F6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9373A87-C267-B748-82BC-6F52A9675C3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05582" y="-178767"/>
            <a:ext cx="5013570" cy="40097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45386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AAE9281F-2BED-8E4E-8F99-E1CDE3813C89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4958973" y="-107950"/>
            <a:ext cx="10539332" cy="8245098"/>
          </a:xfrm>
        </p:spPr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CED0F15-1FD0-AE41-B1CE-16AA9FE4EFA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2643" y="-1350474"/>
            <a:ext cx="3791773" cy="528335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9C24381D-94EF-5947-BC10-20BEB37ADBF8}"/>
              </a:ext>
            </a:extLst>
          </p:cNvPr>
          <p:cNvSpPr txBox="1"/>
          <p:nvPr/>
        </p:nvSpPr>
        <p:spPr>
          <a:xfrm>
            <a:off x="415245" y="4138616"/>
            <a:ext cx="5259156" cy="27853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7000"/>
              </a:lnSpc>
            </a:pPr>
            <a:r>
              <a:rPr lang="nl-BE" sz="7500" dirty="0">
                <a:solidFill>
                  <a:schemeClr val="bg1"/>
                </a:solidFill>
                <a:latin typeface="Amatic SC" pitchFamily="2" charset="-79"/>
                <a:cs typeface="Amatic SC" pitchFamily="2" charset="-79"/>
              </a:rPr>
              <a:t>Vă dorim un sezon delicios și magic de sărbători</a:t>
            </a:r>
          </a:p>
        </p:txBody>
      </p:sp>
    </p:spTree>
    <p:extLst>
      <p:ext uri="{BB962C8B-B14F-4D97-AF65-F5344CB8AC3E}">
        <p14:creationId xmlns:p14="http://schemas.microsoft.com/office/powerpoint/2010/main" val="162470075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51FFF2C6006104C9A75F39D7F007CB7" ma:contentTypeVersion="10" ma:contentTypeDescription="Create a new document." ma:contentTypeScope="" ma:versionID="b5f6879f8766feea969f00e74e8721df">
  <xsd:schema xmlns:xsd="http://www.w3.org/2001/XMLSchema" xmlns:xs="http://www.w3.org/2001/XMLSchema" xmlns:p="http://schemas.microsoft.com/office/2006/metadata/properties" xmlns:ns2="694d4d19-5f79-4002-b8a1-965769248cf9" targetNamespace="http://schemas.microsoft.com/office/2006/metadata/properties" ma:root="true" ma:fieldsID="fe8e9368fa4ec3a7bb6eafd09080cc9e" ns2:_="">
    <xsd:import namespace="694d4d19-5f79-4002-b8a1-965769248cf9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94d4d19-5f79-4002-b8a1-965769248cf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Length (seconds)" ma:internalName="MediaLengthInSeconds" ma:readOnly="true">
      <xsd:simpleType>
        <xsd:restriction base="dms:Unknown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C3A7B815-3D58-4F1D-935A-1976FC5B4D84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31768B04-351E-4358-A933-425BA550E229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74AF84A5-EB55-47E1-A094-7B1615FACD9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694d4d19-5f79-4002-b8a1-965769248cf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232</TotalTime>
  <Words>120</Words>
  <Application>Microsoft Office PowerPoint</Application>
  <PresentationFormat>Particularizare</PresentationFormat>
  <Paragraphs>11</Paragraphs>
  <Slides>4</Slides>
  <Notes>0</Notes>
  <HiddenSlides>0</HiddenSlides>
  <MMClips>0</MMClips>
  <ScaleCrop>false</ScaleCrop>
  <HeadingPairs>
    <vt:vector size="6" baseType="variant">
      <vt:variant>
        <vt:lpstr>Fonturi utilizate</vt:lpstr>
      </vt:variant>
      <vt:variant>
        <vt:i4>5</vt:i4>
      </vt:variant>
      <vt:variant>
        <vt:lpstr>Temă</vt:lpstr>
      </vt:variant>
      <vt:variant>
        <vt:i4>1</vt:i4>
      </vt:variant>
      <vt:variant>
        <vt:lpstr>Titluri diapozitive</vt:lpstr>
      </vt:variant>
      <vt:variant>
        <vt:i4>4</vt:i4>
      </vt:variant>
    </vt:vector>
  </HeadingPairs>
  <TitlesOfParts>
    <vt:vector size="10" baseType="lpstr">
      <vt:lpstr>Amatic SC</vt:lpstr>
      <vt:lpstr>Arial</vt:lpstr>
      <vt:lpstr>Calibri</vt:lpstr>
      <vt:lpstr>Calibri Light</vt:lpstr>
      <vt:lpstr>Wingdings</vt:lpstr>
      <vt:lpstr>Office Theme</vt:lpstr>
      <vt:lpstr>Prezentare PowerPoint</vt:lpstr>
      <vt:lpstr>Prezentare PowerPoint</vt:lpstr>
      <vt:lpstr>Prezentare PowerPoint</vt:lpstr>
      <vt:lpstr>Prezentare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Sterckx Zoe</dc:creator>
  <cp:lastModifiedBy>Alina Constantinescu</cp:lastModifiedBy>
  <cp:revision>35</cp:revision>
  <dcterms:created xsi:type="dcterms:W3CDTF">2021-03-31T15:02:15Z</dcterms:created>
  <dcterms:modified xsi:type="dcterms:W3CDTF">2021-11-17T09:50:42Z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0x010100751FFF2C6006104C9A75F39D7F007CB7</vt:lpwstr>
  </property>
</Properties>
</file>